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63" r:id="rId5"/>
    <p:sldId id="267" r:id="rId6"/>
    <p:sldId id="268" r:id="rId7"/>
    <p:sldId id="266" r:id="rId8"/>
    <p:sldId id="264" r:id="rId9"/>
    <p:sldId id="259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9" autoAdjust="0"/>
    <p:restoredTop sz="94660"/>
  </p:normalViewPr>
  <p:slideViewPr>
    <p:cSldViewPr>
      <p:cViewPr>
        <p:scale>
          <a:sx n="50" d="100"/>
          <a:sy n="50" d="100"/>
        </p:scale>
        <p:origin x="-1500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5538-66C0-4A50-AA81-86A17F63E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23B6-F92C-47C7-8431-985A6D9A2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A1DF-5E7D-434A-9CD6-D14AE4028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3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0172E2-1A79-425B-B54A-AD293827EB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1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5538-66C0-4A50-AA81-86A17F63E3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2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5FDB-610B-476C-9691-7303C73D53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35BA2-6250-4CFB-9208-74E036CE5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08B3-ABC1-4400-8D27-29CC2698FD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6CCD-844E-44BA-86E6-011AD3EFD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5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A7041-3721-45EB-B056-972081EA4A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04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5502-B6A4-4288-8B61-67D8B8B892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0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15FDB-610B-476C-9691-7303C73D53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9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9D2A-5FB9-4349-95C6-3D35554E8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8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CFA8-E45F-4C3C-A0E3-10C016551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09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23B6-F92C-47C7-8431-985A6D9A2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9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A1DF-5E7D-434A-9CD6-D14AE4028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64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0172E2-1A79-425B-B54A-AD293827EB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35BA2-6250-4CFB-9208-74E036CE5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2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008B3-ABC1-4400-8D27-29CC2698FD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6CCD-844E-44BA-86E6-011AD3EFD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A7041-3721-45EB-B056-972081EA4A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3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5502-B6A4-4288-8B61-67D8B8B892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6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9D2A-5FB9-4349-95C6-3D35554E8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5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CFA8-E45F-4C3C-A0E3-10C0165518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0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D8E02D-6187-4FC3-BE64-EB83785841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D8E02D-6187-4FC3-BE64-EB83785841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jpe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jpeg"/><Relationship Id="rId2" Type="http://schemas.openxmlformats.org/officeDocument/2006/relationships/image" Target="../media/image3.emf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22.jpeg"/><Relationship Id="rId3" Type="http://schemas.openxmlformats.org/officeDocument/2006/relationships/image" Target="../media/image4.emf"/><Relationship Id="rId21" Type="http://schemas.openxmlformats.org/officeDocument/2006/relationships/image" Target="../media/image25.jpe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21.jpeg"/><Relationship Id="rId2" Type="http://schemas.openxmlformats.org/officeDocument/2006/relationships/image" Target="../media/image3.emf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3.jpeg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29.jpeg"/><Relationship Id="rId3" Type="http://schemas.openxmlformats.org/officeDocument/2006/relationships/image" Target="../media/image4.emf"/><Relationship Id="rId21" Type="http://schemas.openxmlformats.org/officeDocument/2006/relationships/image" Target="../media/image32.jpe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28.jpeg"/><Relationship Id="rId2" Type="http://schemas.openxmlformats.org/officeDocument/2006/relationships/image" Target="../media/image3.emf"/><Relationship Id="rId16" Type="http://schemas.openxmlformats.org/officeDocument/2006/relationships/image" Target="../media/image20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30.jpeg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microsoft.com/office/2007/relationships/hdphoto" Target="../media/hdphoto2.wdp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38.pn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66800" y="4572000"/>
            <a:ext cx="11353800" cy="1089025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TRƯỜNG TIỂU HỌC </a:t>
            </a:r>
            <a:r>
              <a:rPr lang="en-US" sz="2800" b="1" dirty="0" smtClean="0">
                <a:solidFill>
                  <a:srgbClr val="FF0000"/>
                </a:solidFill>
              </a:rPr>
              <a:t>ĐÔ THỊ VIỆT HƯNG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381000" y="1371600"/>
            <a:ext cx="8382000" cy="541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0436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FFFFFF"/>
                    </a:gs>
                    <a:gs pos="100000">
                      <a:srgbClr val="66FF33"/>
                    </a:gs>
                  </a:gsLst>
                  <a:lin ang="5400000" scaled="1"/>
                </a:gradFill>
                <a:cs typeface="Arial"/>
              </a:rPr>
              <a:t>CHÀO MỪNG QUÝ THẦY CÔ GIÁO VỀ DỰ 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71600" y="34290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</a:rPr>
              <a:t>LỚP </a:t>
            </a:r>
            <a:r>
              <a:rPr lang="en-US" sz="4000" b="1" dirty="0" smtClean="0">
                <a:solidFill>
                  <a:srgbClr val="0000FF"/>
                </a:solidFill>
              </a:rPr>
              <a:t>1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19200" y="27432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FF"/>
                </a:solidFill>
              </a:rPr>
              <a:t>TIẾT MĨ THUẬT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95400" y="41148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Giáo viên thực hiện: Trương Thị Nhàn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52" name="Picture 8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3573">
            <a:off x="152400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3022">
            <a:off x="7543800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6148" grpId="1"/>
      <p:bldP spid="6149" grpId="0"/>
      <p:bldP spid="6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7174" name="Picture 6" descr="J0099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7176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717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8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182" name="Picture 14" descr="J009917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5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6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18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19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20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21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1454776" y="32962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Ô SÔ KÌ DIỆU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5398" y="2666594"/>
            <a:ext cx="7802958" cy="2378075"/>
            <a:chOff x="-68658" y="4114800"/>
            <a:chExt cx="7802958" cy="2378075"/>
          </a:xfrm>
        </p:grpSpPr>
        <p:sp>
          <p:nvSpPr>
            <p:cNvPr id="5" name="Rectangle 4"/>
            <p:cNvSpPr/>
            <p:nvPr/>
          </p:nvSpPr>
          <p:spPr>
            <a:xfrm>
              <a:off x="-68658" y="4121150"/>
              <a:ext cx="2619180" cy="23717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93372" y="4114800"/>
              <a:ext cx="2628900" cy="23348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5120" y="4117976"/>
              <a:ext cx="2619180" cy="23717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C:\Users\Administrator\Desktop\mat troi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5" y="2329975"/>
            <a:ext cx="2620969" cy="27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ngoi sa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45" y="2329975"/>
            <a:ext cx="2781480" cy="27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th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750175" cy="26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61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TÌM HIỂU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6" name="Picture 6" descr="J0099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8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1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14" descr="J009917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5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6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9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0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1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7777"/>
            <a:ext cx="9017000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90549" y="716414"/>
            <a:ext cx="8089901" cy="5501371"/>
            <a:chOff x="520700" y="881790"/>
            <a:chExt cx="8089901" cy="55190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1295400"/>
              <a:ext cx="2946400" cy="2209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266290"/>
              <a:ext cx="2668610" cy="22063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611" y="1295400"/>
              <a:ext cx="2512990" cy="22063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4175125"/>
              <a:ext cx="2908300" cy="2149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00" y="4175125"/>
              <a:ext cx="2630510" cy="2149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610" y="4238624"/>
              <a:ext cx="2512990" cy="2162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600200" y="990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53705" y="88179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88399" y="88179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46349" y="38361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30700" y="380579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59600" y="386929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 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7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3825"/>
            <a:ext cx="8950325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66195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7315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TÌM HIỂU</a:t>
            </a:r>
            <a:endParaRPr lang="en-US" sz="440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TÌM HIỂU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6" name="Picture 6" descr="J0099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8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1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14" descr="J009917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5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6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9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0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1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7777"/>
            <a:ext cx="9017000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20700" y="533400"/>
            <a:ext cx="8089901" cy="5031471"/>
            <a:chOff x="520700" y="881790"/>
            <a:chExt cx="8089901" cy="55190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1295400"/>
              <a:ext cx="2946400" cy="2209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298888"/>
              <a:ext cx="2668610" cy="220631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611" y="1295400"/>
              <a:ext cx="2512990" cy="220631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4175125"/>
              <a:ext cx="2908300" cy="2149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00" y="4175125"/>
              <a:ext cx="2630510" cy="2149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610" y="4238624"/>
              <a:ext cx="2512990" cy="2162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600200" y="990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53705" y="88179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88399" y="88179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46349" y="38361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30700" y="380579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59600" y="386929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  6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7000" y="5715000"/>
            <a:ext cx="848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+ </a:t>
            </a:r>
            <a:r>
              <a:rPr lang="en-US" sz="2800" dirty="0" err="1" smtClean="0">
                <a:solidFill>
                  <a:srgbClr val="C00000"/>
                </a:solidFill>
              </a:rPr>
              <a:t>Quan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sát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tìm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màu</a:t>
            </a:r>
            <a:r>
              <a:rPr lang="en-US" sz="2800" dirty="0" smtClean="0">
                <a:solidFill>
                  <a:srgbClr val="C00000"/>
                </a:solidFill>
              </a:rPr>
              <a:t> : </a:t>
            </a:r>
            <a:r>
              <a:rPr lang="en-US" sz="2800" dirty="0" err="1" smtClean="0">
                <a:solidFill>
                  <a:srgbClr val="C00000"/>
                </a:solidFill>
              </a:rPr>
              <a:t>Đỏ</a:t>
            </a:r>
            <a:r>
              <a:rPr lang="en-US" sz="2800" dirty="0" smtClean="0">
                <a:solidFill>
                  <a:srgbClr val="C00000"/>
                </a:solidFill>
              </a:rPr>
              <a:t>, lam  ,</a:t>
            </a:r>
            <a:r>
              <a:rPr lang="en-US" sz="2800" dirty="0" err="1" smtClean="0">
                <a:solidFill>
                  <a:srgbClr val="C00000"/>
                </a:solidFill>
              </a:rPr>
              <a:t>vàng</a:t>
            </a:r>
            <a:r>
              <a:rPr lang="en-US" sz="2800" dirty="0" smtClean="0">
                <a:solidFill>
                  <a:srgbClr val="C00000"/>
                </a:solidFill>
              </a:rPr>
              <a:t> 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TÌM HIỂU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6" name="Picture 6" descr="J00991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8" name="Picture 8" descr="J009917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J00991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19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14" descr="J009917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5" descr="J009917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6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9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0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1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8424"/>
            <a:ext cx="9017000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Up Arrow 26"/>
          <p:cNvSpPr/>
          <p:nvPr/>
        </p:nvSpPr>
        <p:spPr>
          <a:xfrm>
            <a:off x="1447800" y="1295401"/>
            <a:ext cx="1676400" cy="3810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3962400" y="1295402"/>
            <a:ext cx="1638300" cy="38100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6477000" y="1333500"/>
            <a:ext cx="1447800" cy="377190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81150" y="546735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54160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546735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VÀNG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/>
      <p:bldP spid="32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3825"/>
            <a:ext cx="8950325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25959"/>
            <a:ext cx="7315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TÌM HIỂU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2438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219200"/>
            <a:ext cx="2362201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23622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14800"/>
            <a:ext cx="48006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3036"/>
            <a:ext cx="9017000" cy="6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8900" y="98425"/>
            <a:ext cx="8953500" cy="6610350"/>
            <a:chOff x="56" y="62"/>
            <a:chExt cx="5640" cy="4164"/>
          </a:xfrm>
        </p:grpSpPr>
        <p:pic>
          <p:nvPicPr>
            <p:cNvPr id="7" name="Picture 6" descr="J009917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12" y="3392"/>
              <a:ext cx="129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6" y="62"/>
              <a:ext cx="5640" cy="4164"/>
              <a:chOff x="56" y="62"/>
              <a:chExt cx="5640" cy="4164"/>
            </a:xfrm>
          </p:grpSpPr>
          <p:pic>
            <p:nvPicPr>
              <p:cNvPr id="9" name="Picture 8" descr="J009917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2048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J009917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912" y="70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56" y="192"/>
                <a:ext cx="272" cy="3984"/>
                <a:chOff x="56" y="192"/>
                <a:chExt cx="272" cy="3984"/>
              </a:xfrm>
            </p:grpSpPr>
            <p:pic>
              <p:nvPicPr>
                <p:cNvPr id="20" name="Picture 11" descr="J009917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3392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2" descr="J0099171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2048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13" descr="J0099171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56" y="704"/>
                  <a:ext cx="1296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4" descr="J009917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5" descr="J0099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6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6" descr="J009917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7" descr="J009917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6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8" descr="J009917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0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9" descr="J009917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536" y="3954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0" descr="J0099171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880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1" descr="J0099171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224" y="3952"/>
                <a:ext cx="129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Rectangle 4"/>
          <p:cNvSpPr/>
          <p:nvPr/>
        </p:nvSpPr>
        <p:spPr>
          <a:xfrm>
            <a:off x="520700" y="1524000"/>
            <a:ext cx="8242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lvl="0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533401"/>
            <a:ext cx="681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 DẪN  THỰC HIỆN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66800" y="4572000"/>
            <a:ext cx="11353800" cy="108902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HẸN GẶP LẠI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371600" y="1371600"/>
            <a:ext cx="6934200" cy="541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0436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FFFFFF"/>
                    </a:gs>
                    <a:gs pos="100000">
                      <a:srgbClr val="66FF33"/>
                    </a:gs>
                  </a:gsLst>
                  <a:lin ang="5400000" scaled="1"/>
                </a:gradFill>
                <a:cs typeface="Arial"/>
              </a:rPr>
              <a:t>CHÀO TẠM BIỆT CÁC EM </a:t>
            </a:r>
            <a:endParaRPr lang="en-US" sz="4400" b="1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50000">
                    <a:srgbClr val="FFFFFF"/>
                  </a:gs>
                  <a:gs pos="100000">
                    <a:srgbClr val="66FF33"/>
                  </a:gs>
                </a:gsLst>
                <a:lin ang="5400000" scaled="1"/>
              </a:gradFill>
              <a:cs typeface="Arial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71600" y="34290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19200" y="2743200"/>
            <a:ext cx="6553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447800" y="3021012"/>
            <a:ext cx="6553200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 CÁC THẦY CÔ SỨC KHỎE YÊU TRƯỜNG.  YÊU LỚP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90488" y="138113"/>
            <a:ext cx="8964612" cy="6626225"/>
          </a:xfrm>
          <a:prstGeom prst="roundRect">
            <a:avLst>
              <a:gd name="adj" fmla="val 2662"/>
            </a:avLst>
          </a:prstGeom>
          <a:noFill/>
          <a:ln w="57150" cmpd="thickThin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50000">
                      <a:srgbClr val="CCFFFF"/>
                    </a:gs>
                    <a:gs pos="100000">
                      <a:srgbClr val="CC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52" name="Picture 8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3573">
            <a:off x="152400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3022">
            <a:off x="7543800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800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/>
      <p:bldP spid="6148" grpId="1"/>
      <p:bldP spid="6149" grpId="0"/>
      <p:bldP spid="61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212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1_Default Design</vt:lpstr>
      <vt:lpstr>TRƯỜNG TIỂU HỌC ĐÔ THỊ VIỆT HƯNG</vt:lpstr>
      <vt:lpstr>PowerPoint Presentation</vt:lpstr>
      <vt:lpstr>HƯỚNG DẪN TÌM HIỂU</vt:lpstr>
      <vt:lpstr>PowerPoint Presentation</vt:lpstr>
      <vt:lpstr>HƯỚNG DẪN TÌM HIỂU</vt:lpstr>
      <vt:lpstr>HƯỚNG DẪN TÌM HIỂU</vt:lpstr>
      <vt:lpstr>PowerPoint Presentation</vt:lpstr>
      <vt:lpstr>PowerPoint Presentation</vt:lpstr>
      <vt:lpstr>HẸN GẶP LẠI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29</cp:revision>
  <dcterms:created xsi:type="dcterms:W3CDTF">2016-09-05T13:03:37Z</dcterms:created>
  <dcterms:modified xsi:type="dcterms:W3CDTF">2016-09-16T06:51:31Z</dcterms:modified>
</cp:coreProperties>
</file>